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8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920B5-5E85-4A79-B7C0-C20E66CDFB55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9FAF-38AF-4D94-B825-F7A7626067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82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9FAF-38AF-4D94-B825-F7A76260676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3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68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3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38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8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9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85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3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1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96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BC6B-79C7-413C-A10C-6B881E4BE6CE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F68C-4932-44DD-8A81-C1254B39F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8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dirty="0" err="1" smtClean="0"/>
              <a:t>Fairtrade</a:t>
            </a:r>
            <a:r>
              <a:rPr lang="de-DE" sz="2800" dirty="0" smtClean="0"/>
              <a:t> School Kongress in Stuttgart am 07.12.2015</a:t>
            </a:r>
          </a:p>
          <a:p>
            <a:r>
              <a:rPr lang="de-DE" sz="2400" dirty="0" smtClean="0"/>
              <a:t>Was wir Ihnen heute zeigen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7584" y="21328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1.  Vorstellung Team</a:t>
            </a:r>
            <a:endParaRPr lang="de-DE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823020" y="292494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2. Wie alles begann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37077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Aktionen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867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428980" y="4484112"/>
            <a:ext cx="627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Herzlichen Dank für Ihre Aufmerksamkeit</a:t>
            </a:r>
            <a:endParaRPr lang="de-DE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5325" r="14167" b="17005"/>
          <a:stretch/>
        </p:blipFill>
        <p:spPr>
          <a:xfrm>
            <a:off x="1898550" y="1258490"/>
            <a:ext cx="5334694" cy="322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2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1. Vorstellung </a:t>
            </a:r>
            <a:r>
              <a:rPr lang="de-DE" sz="2400" dirty="0" smtClean="0"/>
              <a:t>Team 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5124326" y="1455748"/>
            <a:ext cx="38340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Team der Moosland-schule </a:t>
            </a:r>
            <a:r>
              <a:rPr lang="de-DE" sz="2800" dirty="0" err="1" smtClean="0"/>
              <a:t>Ottersweier</a:t>
            </a:r>
            <a:r>
              <a:rPr lang="de-DE" sz="2800" dirty="0" smtClean="0"/>
              <a:t> </a:t>
            </a:r>
            <a:r>
              <a:rPr lang="de-DE" sz="2800" dirty="0" smtClean="0"/>
              <a:t>besteht aus: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Schülern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Lehrkräften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Schulleitung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20616" r="6119"/>
          <a:stretch/>
        </p:blipFill>
        <p:spPr>
          <a:xfrm>
            <a:off x="395536" y="1517328"/>
            <a:ext cx="4533900" cy="323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6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2. Wie alles begann …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pic>
        <p:nvPicPr>
          <p:cNvPr id="1026" name="Picture 2" descr="https://www.fairtrade-deutschland.de/typo3temp/_processed_/csm_2014_fts_BaWue_848x440_c8ee0f73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473" r="-514" b="-473"/>
          <a:stretch/>
        </p:blipFill>
        <p:spPr bwMode="auto">
          <a:xfrm>
            <a:off x="3413770" y="1539084"/>
            <a:ext cx="5544616" cy="3001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3410" y="1700808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Am 11. April 2014 wurden wir von Kultusminister Andreas </a:t>
            </a:r>
            <a:r>
              <a:rPr lang="de-DE" sz="2800" dirty="0" err="1" smtClean="0"/>
              <a:t>Stoch</a:t>
            </a:r>
            <a:r>
              <a:rPr lang="de-DE" sz="2800" dirty="0" smtClean="0"/>
              <a:t> zur </a:t>
            </a:r>
            <a:r>
              <a:rPr lang="de-DE" sz="2800" dirty="0" err="1" smtClean="0"/>
              <a:t>fairtrade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ausgezeichnet.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496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3. Aktionen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436096" y="1420327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</a:t>
            </a:r>
            <a:r>
              <a:rPr lang="de-DE" sz="2800" dirty="0" smtClean="0"/>
              <a:t>onnerstags findet  im Rahmen der Arbeitserziehung „Fairer Kiosk“</a:t>
            </a:r>
          </a:p>
          <a:p>
            <a:r>
              <a:rPr lang="de-DE" sz="2800" dirty="0" smtClean="0"/>
              <a:t>mit Frühstückstreff in der Aula statt.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0327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1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3. Aktionen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73410" y="1700808"/>
            <a:ext cx="3462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Jedes Jahr präsentieren wir uns beim gemeinsamen Nikolausmarkt der Gemeinde </a:t>
            </a:r>
            <a:r>
              <a:rPr lang="de-DE" sz="2800" dirty="0" err="1" smtClean="0"/>
              <a:t>Ottersweier</a:t>
            </a:r>
            <a:r>
              <a:rPr lang="de-DE" sz="2800" dirty="0" smtClean="0"/>
              <a:t>  und der Lebenshilfe im „</a:t>
            </a:r>
            <a:r>
              <a:rPr lang="de-DE" sz="2800" dirty="0" err="1" smtClean="0"/>
              <a:t>fairtrade</a:t>
            </a:r>
            <a:r>
              <a:rPr lang="de-DE" sz="2800" dirty="0" smtClean="0"/>
              <a:t> Zimmer“</a:t>
            </a:r>
          </a:p>
          <a:p>
            <a:r>
              <a:rPr lang="de-DE" sz="2800" dirty="0" smtClean="0"/>
              <a:t> 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20327"/>
            <a:ext cx="4753953" cy="356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7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3. Aktionen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842618" y="1844824"/>
            <a:ext cx="4115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An Schulfesten (Fasching, Tag der offenen Tür, …) oder Aktionstagen der Lebenshilfe sind wir mit leckeren Getränken und/oder Snacks dabei.</a:t>
            </a:r>
            <a:endParaRPr lang="de-DE" sz="2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6332" r="6041" b="6234"/>
          <a:stretch/>
        </p:blipFill>
        <p:spPr>
          <a:xfrm>
            <a:off x="302894" y="1613199"/>
            <a:ext cx="4539724" cy="33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2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3. Aktionen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73410" y="1700808"/>
            <a:ext cx="5190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2015 haben wir 2 Mal das Team vom  Weltladen Bühl beim fairen Frühstück unterstützt.</a:t>
            </a:r>
          </a:p>
          <a:p>
            <a:endParaRPr lang="de-DE" sz="2800" dirty="0"/>
          </a:p>
          <a:p>
            <a:endParaRPr lang="de-DE" sz="2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25225"/>
          <a:stretch/>
        </p:blipFill>
        <p:spPr>
          <a:xfrm>
            <a:off x="5940152" y="1420327"/>
            <a:ext cx="2585814" cy="344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5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  <a:p>
            <a:r>
              <a:rPr lang="de-DE" sz="2400" dirty="0" smtClean="0"/>
              <a:t>3. Aktionen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1619672" y="44899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Geld war für die Flüchtlinge in Bühl.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28" y="1615787"/>
            <a:ext cx="5935139" cy="287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5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" y="4556105"/>
            <a:ext cx="8784976" cy="22713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410" y="40466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1. </a:t>
            </a:r>
            <a:r>
              <a:rPr lang="de-DE" sz="2800" b="1" dirty="0" err="1" smtClean="0"/>
              <a:t>Fairtrade</a:t>
            </a:r>
            <a:r>
              <a:rPr lang="de-DE" sz="2800" b="1" dirty="0" smtClean="0"/>
              <a:t> School Kongress in Stuttgart am 07.12.2015</a:t>
            </a:r>
          </a:p>
          <a:p>
            <a:endParaRPr lang="de-DE" sz="8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08806" y="1196752"/>
            <a:ext cx="48672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Im Unterricht sprechen wir über den fairen Handel.</a:t>
            </a:r>
          </a:p>
          <a:p>
            <a:endParaRPr lang="de-DE" dirty="0"/>
          </a:p>
          <a:p>
            <a:r>
              <a:rPr lang="de-DE" sz="2800" dirty="0" smtClean="0"/>
              <a:t>Doch sehen und erleben kann man uns bei vielen Aktivitäten.</a:t>
            </a:r>
          </a:p>
          <a:p>
            <a:endParaRPr lang="de-DE" dirty="0"/>
          </a:p>
          <a:p>
            <a:r>
              <a:rPr lang="de-DE" sz="2800" dirty="0" smtClean="0"/>
              <a:t>Wir haben noch viele Ideen, was wir tun können.</a:t>
            </a:r>
            <a:endParaRPr lang="de-DE" dirty="0" smtClean="0"/>
          </a:p>
        </p:txBody>
      </p:sp>
      <p:pic>
        <p:nvPicPr>
          <p:cNvPr id="2050" name="Picture 2" descr="G:\DCIM\100CANON\IMG_16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25046" r="33309"/>
          <a:stretch/>
        </p:blipFill>
        <p:spPr bwMode="auto">
          <a:xfrm>
            <a:off x="5047084" y="1267298"/>
            <a:ext cx="3936768" cy="352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Bildschirmpräsentation (4:3)</PresentationFormat>
  <Paragraphs>58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Mooslandschule Ottersweier </dc:title>
  <dc:creator>Priska Schmidt</dc:creator>
  <cp:lastModifiedBy>Priska Schmidt</cp:lastModifiedBy>
  <cp:revision>17</cp:revision>
  <dcterms:created xsi:type="dcterms:W3CDTF">2015-11-01T11:24:56Z</dcterms:created>
  <dcterms:modified xsi:type="dcterms:W3CDTF">2015-12-02T20:41:34Z</dcterms:modified>
</cp:coreProperties>
</file>